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7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6C06C-F262-44DC-9E9E-41CE5F67F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2B9B9-AD1A-4C60-A752-27095AA6C6C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41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A7DA9-2583-460D-92CD-51006D6BCFA7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583A6-E88C-41B2-B53C-EE3BAD8F6BF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30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Go,</a:t>
            </a:r>
            <a:r>
              <a:rPr lang="en-US" baseline="0" dirty="0" smtClean="0"/>
              <a:t> Fight, Win! </a:t>
            </a:r>
          </a:p>
          <a:p>
            <a:r>
              <a:rPr lang="en-US" baseline="0" dirty="0" smtClean="0"/>
              <a:t>Three Musketeers, Stooges, Little Pigs, Billy Goat Gruff, Goldilocks &amp; Bears, Blind Mice. Three Wise Men, Three men crucified, cock crowed three times.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583A6-E88C-41B2-B53C-EE3BAD8F6BFF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583A6-E88C-41B2-B53C-EE3BAD8F6BFF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177B30F-77C2-4F0D-942E-E9E64129C5F4}" type="datetimeFigureOut">
              <a:rPr lang="en-US" smtClean="0"/>
              <a:pPr/>
              <a:t>11/17/2013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8E6A80-8064-45FF-8365-76EF2AB4941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LVfe6rdHRKI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Rule of Three </a:t>
            </a:r>
            <a:endParaRPr lang="en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484758" cy="11012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Author’s Secret!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		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secret formula to improving student’s writing?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write more? </a:t>
            </a:r>
          </a:p>
          <a:p>
            <a:r>
              <a:rPr lang="en-US" dirty="0" smtClean="0"/>
              <a:t>How can we add more details to our stories? </a:t>
            </a:r>
          </a:p>
          <a:p>
            <a:r>
              <a:rPr lang="en-US" dirty="0" smtClean="0"/>
              <a:t>How can you wow the reader of your story? 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Rule of 3!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youtu.be/LVfe6rdHRKI</a:t>
            </a:r>
            <a:endParaRPr lang="en-US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3: what is it?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“The Rule of Three is a principle in writing that suggests that things that come in three are inherently funnier, more satisfying, or more effective than other numbers of things.” </a:t>
            </a:r>
          </a:p>
          <a:p>
            <a:pPr>
              <a:buNone/>
            </a:pPr>
            <a:r>
              <a:rPr lang="en-US" i="1" dirty="0" smtClean="0"/>
              <a:t>   -</a:t>
            </a:r>
            <a:r>
              <a:rPr lang="en-US" dirty="0" smtClean="0"/>
              <a:t>Wikipedia</a:t>
            </a:r>
          </a:p>
          <a:p>
            <a:endParaRPr lang="en-US" dirty="0" smtClean="0"/>
          </a:p>
          <a:p>
            <a:r>
              <a:rPr lang="en-US" dirty="0" smtClean="0"/>
              <a:t>Can you think of slogans, books</a:t>
            </a:r>
            <a:r>
              <a:rPr lang="en-US" smtClean="0"/>
              <a:t>, and movies that </a:t>
            </a:r>
            <a:r>
              <a:rPr lang="en-US" dirty="0" smtClean="0"/>
              <a:t>exhibit the Rule of Three?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use this rule…..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details  (adjectives, nouns, etc.)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supporting sentences to the topic sentence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words or sounds repeated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activities of main character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Anything else?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4" name="Content Placeholder 13" descr="3 Bears com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8534400" cy="3962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819400" y="1143000"/>
            <a:ext cx="3352799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7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287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189</Words>
  <Application>Microsoft Office PowerPoint</Application>
  <PresentationFormat>On-screen Show (4:3)</PresentationFormat>
  <Paragraphs>35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Rule of Three </vt:lpstr>
      <vt:lpstr>What is the secret formula to improving student’s writing?</vt:lpstr>
      <vt:lpstr>Rule of 3: what is it? </vt:lpstr>
      <vt:lpstr>Ways to use this rule…..</vt:lpstr>
      <vt:lpstr>PowerPoint Presentation</vt:lpstr>
      <vt:lpstr>PowerPoint Presentation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of Three</dc:title>
  <dc:creator>School District 8</dc:creator>
  <cp:lastModifiedBy>School District 8</cp:lastModifiedBy>
  <cp:revision>25</cp:revision>
  <dcterms:created xsi:type="dcterms:W3CDTF">2011-04-07T14:26:41Z</dcterms:created>
  <dcterms:modified xsi:type="dcterms:W3CDTF">2013-11-17T23:25:46Z</dcterms:modified>
</cp:coreProperties>
</file>